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614320"/>
      </p:ext>
    </p:extLst>
  </p:cSld>
  <p:clrMapOvr>
    <a:masterClrMapping/>
  </p:clrMapOvr>
  <p:transition spd="slow" advClick="0" advTm="2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344944"/>
      </p:ext>
    </p:extLst>
  </p:cSld>
  <p:clrMapOvr>
    <a:masterClrMapping/>
  </p:clrMapOvr>
  <p:transition spd="slow" advClick="0" advTm="2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136762"/>
      </p:ext>
    </p:extLst>
  </p:cSld>
  <p:clrMapOvr>
    <a:masterClrMapping/>
  </p:clrMapOvr>
  <p:transition spd="slow" advClick="0" advTm="2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957346"/>
      </p:ext>
    </p:extLst>
  </p:cSld>
  <p:clrMapOvr>
    <a:masterClrMapping/>
  </p:clrMapOvr>
  <p:transition spd="slow" advClick="0" advTm="2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244108"/>
      </p:ext>
    </p:extLst>
  </p:cSld>
  <p:clrMapOvr>
    <a:masterClrMapping/>
  </p:clrMapOvr>
  <p:transition spd="slow" advClick="0" advTm="2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646560"/>
      </p:ext>
    </p:extLst>
  </p:cSld>
  <p:clrMapOvr>
    <a:masterClrMapping/>
  </p:clrMapOvr>
  <p:transition spd="slow" advClick="0" advTm="2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128952"/>
      </p:ext>
    </p:extLst>
  </p:cSld>
  <p:clrMapOvr>
    <a:masterClrMapping/>
  </p:clrMapOvr>
  <p:transition spd="slow" advClick="0" advTm="2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997769"/>
      </p:ext>
    </p:extLst>
  </p:cSld>
  <p:clrMapOvr>
    <a:masterClrMapping/>
  </p:clrMapOvr>
  <p:transition spd="slow" advClick="0" advTm="2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150662"/>
      </p:ext>
    </p:extLst>
  </p:cSld>
  <p:clrMapOvr>
    <a:masterClrMapping/>
  </p:clrMapOvr>
  <p:transition spd="slow" advClick="0" advTm="2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019121"/>
      </p:ext>
    </p:extLst>
  </p:cSld>
  <p:clrMapOvr>
    <a:masterClrMapping/>
  </p:clrMapOvr>
  <p:transition spd="slow" advClick="0" advTm="2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99828"/>
      </p:ext>
    </p:extLst>
  </p:cSld>
  <p:clrMapOvr>
    <a:masterClrMapping/>
  </p:clrMapOvr>
  <p:transition spd="slow" advClick="0" advTm="2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2C828-637B-4730-9B65-88FDCB062A37}" type="datetimeFigureOut">
              <a:rPr lang="ru-RU" smtClean="0"/>
              <a:t>02.03.2019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10F1A-C1EC-4C42-BDFF-D9277A8F15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092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2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1d10_0_f49cc_2581e5df_orig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" y="0"/>
            <a:ext cx="10101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089436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765795"/>
      </p:ext>
    </p:extLst>
  </p:cSld>
  <p:clrMapOvr>
    <a:masterClrMapping/>
  </p:clrMapOvr>
  <p:transition spd="slow" advClick="0" advTm="2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835012"/>
      </p:ext>
    </p:extLst>
  </p:cSld>
  <p:clrMapOvr>
    <a:masterClrMapping/>
  </p:clrMapOvr>
  <p:transition spd="slow" advClick="0" advTm="2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032304"/>
      </p:ext>
    </p:extLst>
  </p:cSld>
  <p:clrMapOvr>
    <a:masterClrMapping/>
  </p:clrMapOvr>
  <p:transition spd="slow" advClick="0" advTm="2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345674"/>
      </p:ext>
    </p:extLst>
  </p:cSld>
  <p:clrMapOvr>
    <a:masterClrMapping/>
  </p:clrMapOvr>
  <p:transition spd="slow" advClick="0" advTm="2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8015851"/>
      </p:ext>
    </p:extLst>
  </p:cSld>
  <p:clrMapOvr>
    <a:masterClrMapping/>
  </p:clrMapOvr>
  <p:transition spd="slow" advClick="0" advTm="2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0"/>
            <a:ext cx="10753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228052"/>
      </p:ext>
    </p:extLst>
  </p:cSld>
  <p:clrMapOvr>
    <a:masterClrMapping/>
  </p:clrMapOvr>
  <p:transition spd="slow" advClick="0" advTm="2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3" y="0"/>
            <a:ext cx="90963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968854"/>
      </p:ext>
    </p:extLst>
  </p:cSld>
  <p:clrMapOvr>
    <a:masterClrMapping/>
  </p:clrMapOvr>
  <p:transition spd="slow" advClick="0" advTm="2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" y="0"/>
            <a:ext cx="96694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988549"/>
      </p:ext>
    </p:extLst>
  </p:cSld>
  <p:clrMapOvr>
    <a:masterClrMapping/>
  </p:clrMapOvr>
  <p:transition spd="slow" advClick="0" advTm="2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671428"/>
      </p:ext>
    </p:extLst>
  </p:cSld>
  <p:clrMapOvr>
    <a:masterClrMapping/>
  </p:clrMapOvr>
  <p:transition spd="slow" advClick="0" advTm="2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752478"/>
      </p:ext>
    </p:extLst>
  </p:cSld>
  <p:clrMapOvr>
    <a:masterClrMapping/>
  </p:clrMapOvr>
  <p:transition spd="slow" advClick="0" advTm="2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e02ba57fab2f15370282e05ce0e82c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36513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63" y="0"/>
            <a:ext cx="10302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876196"/>
      </p:ext>
    </p:extLst>
  </p:cSld>
  <p:clrMapOvr>
    <a:masterClrMapping/>
  </p:clrMapOvr>
  <p:transition spd="slow" advClick="0" advTm="2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0"/>
            <a:ext cx="98393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198206"/>
      </p:ext>
    </p:extLst>
  </p:cSld>
  <p:clrMapOvr>
    <a:masterClrMapping/>
  </p:clrMapOvr>
  <p:transition spd="slow" advClick="0" advTm="2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0"/>
            <a:ext cx="101520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781137"/>
      </p:ext>
    </p:extLst>
  </p:cSld>
  <p:clrMapOvr>
    <a:masterClrMapping/>
  </p:clrMapOvr>
  <p:transition spd="slow" advClick="0" advTm="2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0"/>
            <a:ext cx="10375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787363"/>
      </p:ext>
    </p:extLst>
  </p:cSld>
  <p:clrMapOvr>
    <a:masterClrMapping/>
  </p:clrMapOvr>
  <p:transition spd="slow" advClick="0" advTm="2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38" y="0"/>
            <a:ext cx="9737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477884"/>
      </p:ext>
    </p:extLst>
  </p:cSld>
  <p:clrMapOvr>
    <a:masterClrMapping/>
  </p:clrMapOvr>
  <p:transition spd="slow" advClick="0" advTm="2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0"/>
            <a:ext cx="102473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016144"/>
      </p:ext>
    </p:extLst>
  </p:cSld>
  <p:clrMapOvr>
    <a:masterClrMapping/>
  </p:clrMapOvr>
  <p:transition spd="slow" advClick="0" advTm="2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2192000" cy="670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6272158"/>
      </p:ext>
    </p:extLst>
  </p:cSld>
  <p:clrMapOvr>
    <a:masterClrMapping/>
  </p:clrMapOvr>
  <p:transition spd="slow" advClick="0" advTm="2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3" y="0"/>
            <a:ext cx="114839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382501"/>
      </p:ext>
    </p:extLst>
  </p:cSld>
  <p:clrMapOvr>
    <a:masterClrMapping/>
  </p:clrMapOvr>
  <p:transition spd="slow" advClick="0" advTm="2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5" y="0"/>
            <a:ext cx="103568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377974"/>
      </p:ext>
    </p:extLst>
  </p:cSld>
  <p:clrMapOvr>
    <a:masterClrMapping/>
  </p:clrMapOvr>
  <p:transition spd="slow" advClick="0" advTm="2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488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166592"/>
      </p:ext>
    </p:extLst>
  </p:cSld>
  <p:clrMapOvr>
    <a:masterClrMapping/>
  </p:clrMapOvr>
  <p:transition spd="slow" advClick="0" advTm="2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5f276_0_f499c_62b3917d_orig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25" y="0"/>
            <a:ext cx="88693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42713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9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8" y="0"/>
            <a:ext cx="94964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589515"/>
      </p:ext>
    </p:extLst>
  </p:cSld>
  <p:clrMapOvr>
    <a:masterClrMapping/>
  </p:clrMapOvr>
  <p:transition spd="slow" advClick="0" advTm="2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635267"/>
      </p:ext>
    </p:extLst>
  </p:cSld>
  <p:clrMapOvr>
    <a:masterClrMapping/>
  </p:clrMapOvr>
  <p:transition spd="slow" advClick="0" advTm="2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0"/>
            <a:ext cx="79756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556974"/>
      </p:ext>
    </p:extLst>
  </p:cSld>
  <p:clrMapOvr>
    <a:masterClrMapping/>
  </p:clrMapOvr>
  <p:transition spd="slow" advClick="0" advTm="2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8" y="0"/>
            <a:ext cx="100425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521354"/>
      </p:ext>
    </p:extLst>
  </p:cSld>
  <p:clrMapOvr>
    <a:masterClrMapping/>
  </p:clrMapOvr>
  <p:transition spd="slow" advClick="0" advTm="2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9066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919881"/>
      </p:ext>
    </p:extLst>
  </p:cSld>
  <p:clrMapOvr>
    <a:masterClrMapping/>
  </p:clrMapOvr>
  <p:transition spd="slow" advClick="0" advTm="2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0"/>
            <a:ext cx="106330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97378"/>
      </p:ext>
    </p:extLst>
  </p:cSld>
  <p:clrMapOvr>
    <a:masterClrMapping/>
  </p:clrMapOvr>
  <p:transition spd="slow" advClick="0" advTm="2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0"/>
            <a:ext cx="10323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775200"/>
      </p:ext>
    </p:extLst>
  </p:cSld>
  <p:clrMapOvr>
    <a:masterClrMapping/>
  </p:clrMapOvr>
  <p:transition spd="slow" advClick="0" advTm="2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0 (1)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0"/>
            <a:ext cx="108489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438469"/>
      </p:ext>
    </p:extLst>
  </p:cSld>
  <p:clrMapOvr>
    <a:masterClrMapping/>
  </p:clrMapOvr>
  <p:transition spd="slow" advClick="0" advTm="2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0"/>
            <a:ext cx="108489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859546"/>
      </p:ext>
    </p:extLst>
  </p:cSld>
  <p:clrMapOvr>
    <a:masterClrMapping/>
  </p:clrMapOvr>
  <p:transition spd="slow" advClick="0" advTm="2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0"/>
            <a:ext cx="11752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358014"/>
      </p:ext>
    </p:extLst>
  </p:cSld>
  <p:clrMapOvr>
    <a:masterClrMapping/>
  </p:clrMapOvr>
  <p:transition spd="slow" advClick="0" advTm="2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6aa52_0_f49f4_2d960677_XXXL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0"/>
            <a:ext cx="10731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298807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0"/>
            <a:ext cx="102139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17301"/>
      </p:ext>
    </p:extLst>
  </p:cSld>
  <p:clrMapOvr>
    <a:masterClrMapping/>
  </p:clrMapOvr>
  <p:transition spd="slow" advClick="0" advTm="2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0"/>
            <a:ext cx="108727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861324"/>
      </p:ext>
    </p:extLst>
  </p:cSld>
  <p:clrMapOvr>
    <a:masterClrMapping/>
  </p:clrMapOvr>
  <p:transition spd="slow" advClick="0" advTm="2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3" y="0"/>
            <a:ext cx="103790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1436820"/>
      </p:ext>
    </p:extLst>
  </p:cSld>
  <p:clrMapOvr>
    <a:masterClrMapping/>
  </p:clrMapOvr>
  <p:transition spd="slow" advClick="0" advTm="200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3" y="0"/>
            <a:ext cx="8867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998008"/>
      </p:ext>
    </p:extLst>
  </p:cSld>
  <p:clrMapOvr>
    <a:masterClrMapping/>
  </p:clrMapOvr>
  <p:transition spd="slow" advClick="0" advTm="2000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0"/>
            <a:ext cx="105394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680634"/>
      </p:ext>
    </p:extLst>
  </p:cSld>
  <p:clrMapOvr>
    <a:masterClrMapping/>
  </p:clrMapOvr>
  <p:transition spd="slow" advClick="0" advTm="2000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3" y="0"/>
            <a:ext cx="106568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416372"/>
      </p:ext>
    </p:extLst>
  </p:cSld>
  <p:clrMapOvr>
    <a:masterClrMapping/>
  </p:clrMapOvr>
  <p:transition spd="slow" advClick="0" advTm="2000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57956e7b0a3c334c8b61fa2126e05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79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9142716"/>
      </p:ext>
    </p:extLst>
  </p:cSld>
  <p:clrMapOvr>
    <a:masterClrMapping/>
  </p:clrMapOvr>
  <p:transition spd="slow" advClick="0" advTm="2000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981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38" y="0"/>
            <a:ext cx="6815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606771"/>
      </p:ext>
    </p:extLst>
  </p:cSld>
  <p:clrMapOvr>
    <a:masterClrMapping/>
  </p:clrMapOvr>
  <p:transition spd="slow" advClick="0" advTm="2000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7907631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5" y="0"/>
            <a:ext cx="95678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332648"/>
      </p:ext>
    </p:extLst>
  </p:cSld>
  <p:clrMapOvr>
    <a:masterClrMapping/>
  </p:clrMapOvr>
  <p:transition spd="slow" advClick="0" advTm="2000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63749463dc912bc47e3c9ab94e4fe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38" y="0"/>
            <a:ext cx="94329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622868"/>
      </p:ext>
    </p:extLst>
  </p:cSld>
  <p:clrMapOvr>
    <a:masterClrMapping/>
  </p:clrMapOvr>
  <p:transition spd="slow" advClick="0" advTm="2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bf6cf389559ffc9bd6d3f448d2166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75" y="0"/>
            <a:ext cx="10128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657770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4321850225c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0"/>
            <a:ext cx="6731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9545945"/>
      </p:ext>
    </p:extLst>
  </p:cSld>
  <p:clrMapOvr>
    <a:masterClrMapping/>
  </p:clrMapOvr>
  <p:transition spd="slow" advClick="0" advTm="2000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4349809893d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3" y="0"/>
            <a:ext cx="99710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166101"/>
      </p:ext>
    </p:extLst>
  </p:cSld>
  <p:clrMapOvr>
    <a:masterClrMapping/>
  </p:clrMapOvr>
  <p:transition spd="slow" advClick="0" advTm="2000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b03eebd4a0d659ed5b2164f64f05f8c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227077"/>
      </p:ext>
    </p:extLst>
  </p:cSld>
  <p:clrMapOvr>
    <a:masterClrMapping/>
  </p:clrMapOvr>
  <p:transition spd="slow" advClick="0" advTm="2000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modnaya-odejda-dlya-detey-s-goda-27727-larg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0"/>
            <a:ext cx="45291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421338"/>
      </p:ext>
    </p:extLst>
  </p:cSld>
  <p:clrMapOvr>
    <a:masterClrMapping/>
  </p:clrMapOvr>
  <p:transition spd="slow" advClick="0" advTm="2000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old_moscow_1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102362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812097"/>
      </p:ext>
    </p:extLst>
  </p:cSld>
  <p:clrMapOvr>
    <a:masterClrMapping/>
  </p:clrMapOvr>
  <p:transition spd="slow" advClick="0" advTm="2000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old-moscow-старая-москва-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38" y="0"/>
            <a:ext cx="98885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125404"/>
      </p:ext>
    </p:extLst>
  </p:cSld>
  <p:clrMapOvr>
    <a:masterClrMapping/>
  </p:clrMapOvr>
  <p:transition spd="slow" advClick="0" advTm="2000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original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0"/>
            <a:ext cx="9182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446185"/>
      </p:ext>
    </p:extLst>
  </p:cSld>
  <p:clrMapOvr>
    <a:masterClrMapping/>
  </p:clrMapOvr>
  <p:transition spd="slow" advClick="0" advTm="2000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m_users_img-2567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312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455149"/>
      </p:ext>
    </p:extLst>
  </p:cSld>
  <p:clrMapOvr>
    <a:masterClrMapping/>
  </p:clrMapOvr>
  <p:transition spd="slow" advClick="0" advTm="2000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m_users_img-2568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0"/>
            <a:ext cx="99933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073256"/>
      </p:ext>
    </p:extLst>
  </p:cSld>
  <p:clrMapOvr>
    <a:masterClrMapping/>
  </p:clrMapOvr>
  <p:transition spd="slow" advClick="0" advTm="2000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m_users_img-2568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63" y="0"/>
            <a:ext cx="46640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301906"/>
      </p:ext>
    </p:extLst>
  </p:cSld>
  <p:clrMapOvr>
    <a:masterClrMapping/>
  </p:clrMapOvr>
  <p:transition spd="slow" advClick="0" advTm="2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085710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m_users_img-2568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8" y="0"/>
            <a:ext cx="106124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437488"/>
      </p:ext>
    </p:extLst>
  </p:cSld>
  <p:clrMapOvr>
    <a:masterClrMapping/>
  </p:clrMapOvr>
  <p:transition spd="slow" advClick="0" advTm="2000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m_users_img-2568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3" y="0"/>
            <a:ext cx="106949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804351"/>
      </p:ext>
    </p:extLst>
  </p:cSld>
  <p:clrMapOvr>
    <a:masterClrMapping/>
  </p:clrMapOvr>
  <p:transition spd="slow" advClick="0" advTm="2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049799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3" y="0"/>
            <a:ext cx="111775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981821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1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769447"/>
      </p:ext>
    </p:extLst>
  </p:cSld>
  <p:clrMapOvr>
    <a:masterClrMapping/>
  </p:clrMapOvr>
  <p:transition spd="slow" advClick="0" advTm="2000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61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Цырфа Григорий</dc:creator>
  <cp:lastModifiedBy>Цырфа Григорий</cp:lastModifiedBy>
  <cp:revision>1</cp:revision>
  <dcterms:created xsi:type="dcterms:W3CDTF">2019-03-02T17:32:33Z</dcterms:created>
  <dcterms:modified xsi:type="dcterms:W3CDTF">2019-03-02T17:33:13Z</dcterms:modified>
</cp:coreProperties>
</file>